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9" r:id="rId3"/>
    <p:sldId id="261" r:id="rId4"/>
    <p:sldId id="258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2E69"/>
    <a:srgbClr val="D3C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202" d="100"/>
          <a:sy n="202" d="100"/>
        </p:scale>
        <p:origin x="-112" y="-8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F50C-0746-C043-AFF5-441E1EDAABE1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8C093-955F-164B-BF24-8C9F6F2F5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44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8C093-955F-164B-BF24-8C9F6F2F5A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21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8C093-955F-164B-BF24-8C9F6F2F5A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21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8C093-955F-164B-BF24-8C9F6F2F5A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21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8C093-955F-164B-BF24-8C9F6F2F5A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21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3" y="1428750"/>
            <a:ext cx="6938963" cy="1186703"/>
          </a:xfrm>
        </p:spPr>
        <p:txBody>
          <a:bodyPr anchor="b" anchorCtr="0"/>
          <a:lstStyle>
            <a:lvl1pPr>
              <a:lnSpc>
                <a:spcPct val="95000"/>
              </a:lnSpc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4" y="2615453"/>
            <a:ext cx="6938961" cy="857250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7741" y="4286250"/>
            <a:ext cx="2133600" cy="206609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2659" y="4286250"/>
            <a:ext cx="2895600" cy="206609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4286250"/>
            <a:ext cx="457200" cy="206609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3429000" cy="102870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81121" y="685800"/>
            <a:ext cx="3108960" cy="3611881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000251"/>
            <a:ext cx="3429000" cy="21717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500"/>
              </a:spcBef>
              <a:buNone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buSzPct val="10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3304615"/>
            <a:ext cx="6583680" cy="588309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585619"/>
            <a:ext cx="4572000" cy="2600661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084544"/>
            <a:ext cx="7543800" cy="45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buSzPct val="10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3304615"/>
            <a:ext cx="6583680" cy="588309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585619"/>
            <a:ext cx="2743200" cy="2600661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084544"/>
            <a:ext cx="7543800" cy="45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buSzPct val="100000"/>
              <a:buFont typeface="Wingdings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4912659" y="585619"/>
            <a:ext cx="2743200" cy="2600661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563220"/>
            <a:ext cx="7543800" cy="2729753"/>
          </a:xfrm>
        </p:spPr>
        <p:txBody>
          <a:bodyPr vert="eaVert"/>
          <a:lstStyle>
            <a:lvl5pPr>
              <a:defRPr/>
            </a:lvl5pPr>
            <a:lvl6pPr marL="2286000">
              <a:defRPr/>
            </a:lvl6pPr>
            <a:lvl7pPr marL="2286000">
              <a:defRPr/>
            </a:lvl7pPr>
            <a:lvl8pPr marL="2286000">
              <a:defRPr/>
            </a:lvl8pPr>
            <a:lvl9pPr marL="2286000"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</a:p>
          <a:p>
            <a:pPr lvl="4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691536"/>
            <a:ext cx="1676400" cy="36111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91536"/>
            <a:ext cx="5638800" cy="3611166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rgbClr val="D3C49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0171"/>
            <a:ext cx="7886700" cy="2992803"/>
          </a:xfrm>
        </p:spPr>
        <p:txBody>
          <a:bodyPr/>
          <a:lstStyle>
            <a:lvl1pPr marL="457200" indent="-457200">
              <a:buFont typeface="Arial"/>
              <a:buChar char="•"/>
              <a:defRPr/>
            </a:lvl1pPr>
            <a:lvl2pPr marL="914400" indent="-457200">
              <a:buFont typeface="Arial"/>
              <a:buChar char="•"/>
              <a:defRPr/>
            </a:lvl2pPr>
            <a:lvl3pPr marL="1371600" indent="-457200">
              <a:buFont typeface="Arial"/>
              <a:buChar char="•"/>
              <a:defRPr/>
            </a:lvl3pPr>
            <a:lvl4pPr marL="1828800" indent="-457200">
              <a:buFont typeface="Arial"/>
              <a:buChar char="•"/>
              <a:defRPr/>
            </a:lvl4pPr>
            <a:lvl5pPr marL="2286000" indent="-457200">
              <a:buFont typeface="Arial"/>
              <a:buChar char="•"/>
              <a:defRPr/>
            </a:lvl5pPr>
            <a:lvl6pPr marL="2743200" indent="-457200">
              <a:buFont typeface="Arial"/>
              <a:buChar char="•"/>
              <a:defRPr/>
            </a:lvl6pPr>
            <a:lvl7pPr marL="3200400" indent="-457200">
              <a:buFont typeface="Arial"/>
              <a:buChar char="•"/>
              <a:defRPr/>
            </a:lvl7pPr>
            <a:lvl8pPr marL="3657600" indent="-457200">
              <a:buFont typeface="Arial"/>
              <a:buChar char="•"/>
              <a:defRPr/>
            </a:lvl8pPr>
            <a:lvl9pPr marL="4114800" indent="-457200">
              <a:buFont typeface="Arial"/>
              <a:buChar char="•"/>
              <a:defRPr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520" y="3028950"/>
            <a:ext cx="6938963" cy="880782"/>
          </a:xfrm>
        </p:spPr>
        <p:txBody>
          <a:bodyPr anchor="b" anchorCtr="0">
            <a:noAutofit/>
          </a:bodyPr>
          <a:lstStyle>
            <a:lvl1pPr>
              <a:lnSpc>
                <a:spcPct val="95000"/>
              </a:lnSpc>
              <a:defRPr sz="5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2521" y="3909733"/>
            <a:ext cx="6938961" cy="581585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7741" y="4661227"/>
            <a:ext cx="2133600" cy="206609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2659" y="4661227"/>
            <a:ext cx="2895600" cy="206609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4661227"/>
            <a:ext cx="457200" cy="206609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1188720" y="753342"/>
            <a:ext cx="6766560" cy="2047009"/>
          </a:xfrm>
          <a:solidFill>
            <a:schemeClr val="bg2"/>
          </a:solidFill>
          <a:ln w="127000">
            <a:solidFill>
              <a:schemeClr val="tx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012" y="1428749"/>
            <a:ext cx="6938964" cy="1186703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012" y="2615453"/>
            <a:ext cx="6938960" cy="85725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SzPct val="100000"/>
              <a:buFont typeface="Wingdings" pitchFamily="2" charset="2"/>
              <a:buNone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63220"/>
            <a:ext cx="3429000" cy="2729484"/>
          </a:xfrm>
        </p:spPr>
        <p:txBody>
          <a:bodyPr>
            <a:normAutofit/>
          </a:bodyPr>
          <a:lstStyle>
            <a:lvl1pPr marL="282575" indent="-282575">
              <a:defRPr sz="20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6106" y="1563220"/>
            <a:ext cx="3429000" cy="2729484"/>
          </a:xfrm>
        </p:spPr>
        <p:txBody>
          <a:bodyPr>
            <a:normAutofit/>
          </a:bodyPr>
          <a:lstStyle>
            <a:lvl1pPr marL="282575" indent="-282575">
              <a:defRPr sz="20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5013" indent="-282575">
              <a:defRPr sz="1800"/>
            </a:lvl7pPr>
            <a:lvl8pPr marL="2287588" indent="-282575">
              <a:defRPr sz="1800"/>
            </a:lvl8pPr>
            <a:lvl9pPr marL="2568575" indent="-2809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1100" y="1379935"/>
            <a:ext cx="2743200" cy="677465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228850"/>
            <a:ext cx="3429000" cy="2063853"/>
          </a:xfrm>
        </p:spPr>
        <p:txBody>
          <a:bodyPr>
            <a:normAutofit/>
          </a:bodyPr>
          <a:lstStyle>
            <a:lvl1pPr marL="282575" indent="-282575">
              <a:defRPr sz="18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4163">
              <a:defRPr sz="1800"/>
            </a:lvl5pPr>
            <a:lvl6pPr marL="1712913" indent="-282575">
              <a:defRPr sz="1600"/>
            </a:lvl6pPr>
            <a:lvl7pPr marL="2003425" indent="-282575">
              <a:defRPr sz="1600"/>
            </a:lvl7pPr>
            <a:lvl8pPr marL="2286000" indent="-282575">
              <a:defRPr sz="1600"/>
            </a:lvl8pPr>
            <a:lvl9pPr marL="2568575" indent="-282575"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69006" y="1379935"/>
            <a:ext cx="2743200" cy="677465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6106" y="2228850"/>
            <a:ext cx="3429000" cy="2063853"/>
          </a:xfrm>
        </p:spPr>
        <p:txBody>
          <a:bodyPr>
            <a:normAutofit/>
          </a:bodyPr>
          <a:lstStyle>
            <a:lvl1pPr marL="282575" indent="-282575">
              <a:defRPr sz="18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600"/>
            </a:lvl6pPr>
            <a:lvl7pPr marL="2003425" indent="-282575">
              <a:defRPr sz="1600"/>
            </a:lvl7pPr>
            <a:lvl8pPr marL="2286000" indent="-282575">
              <a:defRPr sz="1600"/>
            </a:lvl8pPr>
            <a:lvl9pPr marL="2568575" indent="-282575"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3429000" cy="1028700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106" y="685800"/>
            <a:ext cx="3429000" cy="3611881"/>
          </a:xfrm>
        </p:spPr>
        <p:txBody>
          <a:bodyPr>
            <a:normAutofit/>
          </a:bodyPr>
          <a:lstStyle>
            <a:lvl1pPr marL="341313" indent="-341313">
              <a:defRPr sz="2200"/>
            </a:lvl1pPr>
            <a:lvl2pPr marL="631825" indent="-284163">
              <a:defRPr sz="2000"/>
            </a:lvl2pPr>
            <a:lvl3pPr marL="914400" indent="-284163">
              <a:defRPr sz="1800"/>
            </a:lvl3pPr>
            <a:lvl4pPr marL="1196975" indent="-284163">
              <a:defRPr sz="1800"/>
            </a:lvl4pPr>
            <a:lvl5pPr marL="1487488" indent="-284163">
              <a:defRPr sz="1800"/>
            </a:lvl5pPr>
            <a:lvl6pPr marL="1770063" indent="-284163">
              <a:defRPr sz="1800"/>
            </a:lvl6pPr>
            <a:lvl7pPr marL="2060575" indent="-284163">
              <a:defRPr sz="1800"/>
            </a:lvl7pPr>
            <a:lvl8pPr marL="2344738" indent="-284163">
              <a:defRPr sz="1800"/>
            </a:lvl8pPr>
            <a:lvl9pPr marL="2627313" indent="-284163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000251"/>
            <a:ext cx="3429000" cy="2171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7209"/>
            <a:ext cx="7886700" cy="629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86769"/>
            <a:ext cx="8229600" cy="2806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4588809"/>
            <a:ext cx="2133600" cy="206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28EAFA9-7502-42D3-9B79-C38E938C236F}" type="datetimeFigureOut">
              <a:rPr lang="en-US" smtClean="0"/>
              <a:t>2016/10/06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588809"/>
            <a:ext cx="2895600" cy="206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43400" y="4588809"/>
            <a:ext cx="457200" cy="206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SzPct val="100000"/>
        <a:buFont typeface="Wingdings" pitchFamily="2" charset="2"/>
        <a:buChar char="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Wingdings" pitchFamily="2" charset="2"/>
        <a:buChar char="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500"/>
        </a:spcBef>
        <a:buSzPct val="100000"/>
        <a:buFont typeface="Wingdings" pitchFamily="2" charset="2"/>
        <a:buChar char="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Wingdings" pitchFamily="2" charset="2"/>
        <a:buChar char="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500"/>
        </a:spcBef>
        <a:buSzPct val="100000"/>
        <a:buFont typeface="Wingdings" pitchFamily="2" charset="2"/>
        <a:buChar char="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Wingdings" pitchFamily="2" charset="2"/>
        <a:buChar char=""/>
        <a:tabLst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500"/>
        </a:spcBef>
        <a:buSzPct val="100000"/>
        <a:buFont typeface="Wingdings" pitchFamily="2" charset="2"/>
        <a:buChar char=""/>
        <a:tabLst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Wingdings" pitchFamily="2" charset="2"/>
        <a:buChar char=""/>
        <a:tabLst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500"/>
        </a:spcBef>
        <a:buSzPct val="100000"/>
        <a:buFont typeface="Wingdings" pitchFamily="2" charset="2"/>
        <a:buChar char=""/>
        <a:tabLst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3" y="2506677"/>
            <a:ext cx="6938963" cy="118670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D3C496"/>
                </a:solidFill>
                <a:latin typeface="Calibri"/>
                <a:cs typeface="Calibri"/>
              </a:rPr>
              <a:t>Main title here in this space</a:t>
            </a:r>
            <a:endParaRPr lang="en-US" sz="4000" dirty="0">
              <a:solidFill>
                <a:srgbClr val="D3C496"/>
              </a:solidFill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4" y="3681337"/>
            <a:ext cx="6938961" cy="8572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D3C496"/>
                </a:solidFill>
                <a:latin typeface="Calibri"/>
                <a:cs typeface="Calibri"/>
              </a:rPr>
              <a:t>Subtitle here in this space</a:t>
            </a:r>
            <a:br>
              <a:rPr lang="en-US" dirty="0" smtClean="0">
                <a:solidFill>
                  <a:srgbClr val="D3C496"/>
                </a:solidFill>
                <a:latin typeface="Calibri"/>
                <a:cs typeface="Calibri"/>
              </a:rPr>
            </a:br>
            <a:r>
              <a:rPr lang="en-US" dirty="0" smtClean="0">
                <a:solidFill>
                  <a:srgbClr val="D3C496"/>
                </a:solidFill>
                <a:latin typeface="Calibri"/>
                <a:cs typeface="Calibri"/>
              </a:rPr>
              <a:t/>
            </a:r>
            <a:br>
              <a:rPr lang="en-US" dirty="0" smtClean="0">
                <a:solidFill>
                  <a:srgbClr val="D3C496"/>
                </a:solidFill>
                <a:latin typeface="Calibri"/>
                <a:cs typeface="Calibri"/>
              </a:rPr>
            </a:br>
            <a:r>
              <a:rPr lang="en-US" sz="1400" dirty="0" smtClean="0">
                <a:solidFill>
                  <a:srgbClr val="D3C496"/>
                </a:solidFill>
                <a:latin typeface="Calibri"/>
                <a:cs typeface="Calibri"/>
              </a:rPr>
              <a:t>MONTH 2016</a:t>
            </a:r>
            <a:endParaRPr lang="en-US" sz="1400" dirty="0">
              <a:solidFill>
                <a:srgbClr val="D3C496"/>
              </a:solidFill>
              <a:latin typeface="Calibri"/>
              <a:cs typeface="Calibri"/>
            </a:endParaRP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39" y="531215"/>
            <a:ext cx="2872683" cy="207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42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3" y="2506677"/>
            <a:ext cx="6938963" cy="118670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282E69"/>
                </a:solidFill>
                <a:latin typeface="Calibri"/>
                <a:cs typeface="Calibri"/>
              </a:rPr>
              <a:t>Main title here in this space</a:t>
            </a:r>
            <a:endParaRPr lang="en-US" sz="4000" dirty="0">
              <a:solidFill>
                <a:srgbClr val="282E69"/>
              </a:solidFill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4" y="3681337"/>
            <a:ext cx="6938961" cy="8572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282E69"/>
                </a:solidFill>
                <a:latin typeface="Calibri"/>
                <a:cs typeface="Calibri"/>
              </a:rPr>
              <a:t>Subtitle here in this space</a:t>
            </a:r>
            <a:br>
              <a:rPr lang="en-US" dirty="0" smtClean="0">
                <a:solidFill>
                  <a:srgbClr val="282E69"/>
                </a:solidFill>
                <a:latin typeface="Calibri"/>
                <a:cs typeface="Calibri"/>
              </a:rPr>
            </a:br>
            <a:r>
              <a:rPr lang="en-US" dirty="0" smtClean="0">
                <a:solidFill>
                  <a:srgbClr val="282E69"/>
                </a:solidFill>
                <a:latin typeface="Calibri"/>
                <a:cs typeface="Calibri"/>
              </a:rPr>
              <a:t/>
            </a:r>
            <a:br>
              <a:rPr lang="en-US" dirty="0" smtClean="0">
                <a:solidFill>
                  <a:srgbClr val="282E69"/>
                </a:solidFill>
                <a:latin typeface="Calibri"/>
                <a:cs typeface="Calibri"/>
              </a:rPr>
            </a:br>
            <a:r>
              <a:rPr lang="en-US" sz="1400" dirty="0" smtClean="0">
                <a:solidFill>
                  <a:srgbClr val="282E69"/>
                </a:solidFill>
                <a:latin typeface="Calibri"/>
                <a:cs typeface="Calibri"/>
              </a:rPr>
              <a:t>MONTH 2016</a:t>
            </a:r>
            <a:endParaRPr lang="en-US" sz="1400" dirty="0">
              <a:solidFill>
                <a:srgbClr val="282E69"/>
              </a:solidFill>
              <a:latin typeface="Calibri"/>
              <a:cs typeface="Calibri"/>
            </a:endParaRPr>
          </a:p>
        </p:txBody>
      </p:sp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52" y="468235"/>
            <a:ext cx="3191024" cy="230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98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3542" y="3196252"/>
            <a:ext cx="1024694" cy="145667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54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3" y="3297343"/>
            <a:ext cx="6938963" cy="79207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D3C496"/>
                </a:solidFill>
                <a:latin typeface="Calibri"/>
                <a:cs typeface="Calibri"/>
              </a:rPr>
              <a:t>Thank you</a:t>
            </a:r>
            <a:endParaRPr lang="en-US" sz="4000" dirty="0">
              <a:solidFill>
                <a:srgbClr val="D3C496"/>
              </a:solidFill>
              <a:latin typeface="Calibri"/>
              <a:cs typeface="Calibri"/>
            </a:endParaRP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39" y="531215"/>
            <a:ext cx="2872683" cy="207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64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3" y="2506677"/>
            <a:ext cx="6938963" cy="118670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282E69"/>
                </a:solidFill>
                <a:latin typeface="Calibri"/>
                <a:cs typeface="Calibri"/>
              </a:rPr>
              <a:t>Thank you</a:t>
            </a:r>
            <a:endParaRPr lang="en-US" sz="4000" dirty="0">
              <a:solidFill>
                <a:srgbClr val="282E69"/>
              </a:solidFill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4" y="3681337"/>
            <a:ext cx="6938961" cy="85725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282E69"/>
                </a:solidFill>
                <a:latin typeface="Calibri"/>
                <a:cs typeface="Calibri"/>
              </a:rPr>
              <a:t>……..</a:t>
            </a:r>
            <a:endParaRPr lang="en-US" sz="1400" dirty="0">
              <a:solidFill>
                <a:srgbClr val="282E69"/>
              </a:solidFill>
              <a:latin typeface="Calibri"/>
              <a:cs typeface="Calibri"/>
            </a:endParaRPr>
          </a:p>
        </p:txBody>
      </p:sp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52" y="468235"/>
            <a:ext cx="3191024" cy="230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13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rmal">
  <a:themeElements>
    <a:clrScheme name="Custom 3">
      <a:dk1>
        <a:srgbClr val="5D5351"/>
      </a:dk1>
      <a:lt1>
        <a:srgbClr val="FFFFFF"/>
      </a:lt1>
      <a:dk2>
        <a:srgbClr val="3D3A48"/>
      </a:dk2>
      <a:lt2>
        <a:srgbClr val="E1DFD1"/>
      </a:lt2>
      <a:accent1>
        <a:srgbClr val="907F76"/>
      </a:accent1>
      <a:accent2>
        <a:srgbClr val="A46645"/>
      </a:accent2>
      <a:accent3>
        <a:srgbClr val="CD9C47"/>
      </a:accent3>
      <a:accent4>
        <a:srgbClr val="9A92CD"/>
      </a:accent4>
      <a:accent5>
        <a:srgbClr val="7D639B"/>
      </a:accent5>
      <a:accent6>
        <a:srgbClr val="733678"/>
      </a:accent6>
      <a:hlink>
        <a:srgbClr val="A84914"/>
      </a:hlink>
      <a:folHlink>
        <a:srgbClr val="B256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orm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0000"/>
                <a:satMod val="200000"/>
              </a:schemeClr>
              <a:schemeClr val="phClr">
                <a:shade val="9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atMod val="135000"/>
              </a:schemeClr>
              <a:schemeClr val="phClr">
                <a:shade val="80000"/>
                <a:satMod val="150000"/>
              </a:schemeClr>
            </a:duotone>
          </a:blip>
          <a:tile tx="0" ty="0" sx="65000" sy="65000" flip="none" algn="tl"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>
              <a:shade val="90000"/>
              <a:alpha val="90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85000"/>
              <a:alpha val="90000"/>
              <a:satMod val="125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88900" dist="38100" dir="5400000" sx="101000" sy="101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6000000"/>
            </a:lightRig>
          </a:scene3d>
          <a:sp3d prstMaterial="metal">
            <a:bevelT w="25400" h="12700" prst="artDeco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tint val="50000"/>
                <a:satMod val="250000"/>
              </a:schemeClr>
              <a:schemeClr val="phClr">
                <a:shade val="80000"/>
                <a:satMod val="175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tint val="10000"/>
                <a:satMod val="260000"/>
                <a:lumMod val="115000"/>
              </a:schemeClr>
              <a:schemeClr val="phClr">
                <a:shade val="75000"/>
                <a:satMod val="175000"/>
                <a:lumMod val="10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Formal.thmx</Template>
  <TotalTime>149</TotalTime>
  <Words>34</Words>
  <Application>Microsoft Macintosh PowerPoint</Application>
  <PresentationFormat>On-screen Show (16:9)</PresentationFormat>
  <Paragraphs>11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Formal</vt:lpstr>
      <vt:lpstr>Main title here in this space</vt:lpstr>
      <vt:lpstr>Main title here in this space</vt:lpstr>
      <vt:lpstr>PowerPoint Presentation</vt:lpstr>
      <vt:lpstr>Thank you</vt:lpstr>
      <vt:lpstr>Thank you</vt:lpstr>
    </vt:vector>
  </TitlesOfParts>
  <Company>PVT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 User</dc:creator>
  <cp:lastModifiedBy>Mac User</cp:lastModifiedBy>
  <cp:revision>11</cp:revision>
  <dcterms:created xsi:type="dcterms:W3CDTF">2016-09-29T07:16:34Z</dcterms:created>
  <dcterms:modified xsi:type="dcterms:W3CDTF">2016-10-06T06:47:40Z</dcterms:modified>
</cp:coreProperties>
</file>