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7" r:id="rId5"/>
    <p:sldId id="259" r:id="rId6"/>
    <p:sldId id="264" r:id="rId7"/>
    <p:sldId id="261" r:id="rId8"/>
    <p:sldId id="262" r:id="rId9"/>
    <p:sldId id="263" r:id="rId10"/>
    <p:sldId id="266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B3E577A-0CFC-4529-80F9-7B80E1673922}" type="datetimeFigureOut">
              <a:rPr lang="en-US" smtClean="0"/>
              <a:t>8/30/2009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DD2FFC0-82BA-4755-836E-21FD0D70D2FC}" type="slidenum">
              <a:rPr lang="en-ZA" smtClean="0"/>
              <a:t>‹#›</a:t>
            </a:fld>
            <a:endParaRPr lang="en-Z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Structured </a:t>
            </a:r>
            <a:r>
              <a:rPr lang="en-ZA" dirty="0" err="1" smtClean="0"/>
              <a:t>appRoach</a:t>
            </a:r>
            <a:r>
              <a:rPr lang="en-ZA" dirty="0" smtClean="0"/>
              <a:t> to geotechnical logging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 smtClean="0"/>
              <a:t>for Mining and Civil </a:t>
            </a:r>
            <a:r>
              <a:rPr lang="en-ZA" dirty="0" smtClean="0"/>
              <a:t>A</a:t>
            </a:r>
            <a:r>
              <a:rPr lang="en-ZA" dirty="0" smtClean="0"/>
              <a:t>pplications</a:t>
            </a:r>
            <a:endParaRPr lang="en-ZA" dirty="0"/>
          </a:p>
        </p:txBody>
      </p:sp>
      <p:sp>
        <p:nvSpPr>
          <p:cNvPr id="4" name="TextBox 3"/>
          <p:cNvSpPr txBox="1"/>
          <p:nvPr/>
        </p:nvSpPr>
        <p:spPr>
          <a:xfrm>
            <a:off x="5214942" y="5715016"/>
            <a:ext cx="34067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Carel de Beer </a:t>
            </a:r>
          </a:p>
          <a:p>
            <a:r>
              <a:rPr lang="en-ZA" dirty="0" smtClean="0"/>
              <a:t>Senior Geotechnical Consultant</a:t>
            </a:r>
          </a:p>
          <a:p>
            <a:r>
              <a:rPr lang="en-ZA" dirty="0" smtClean="0"/>
              <a:t>Sound Mining Solution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Data </a:t>
            </a:r>
            <a:r>
              <a:rPr lang="en-ZA" dirty="0" err="1" smtClean="0"/>
              <a:t>Mangement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Relational Database for material recovery, rock-mass description, point-load tests, de-survey log, acoustic log and lab results.</a:t>
            </a:r>
          </a:p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Example of </a:t>
            </a:r>
            <a:r>
              <a:rPr lang="en-ZA" dirty="0" err="1" smtClean="0"/>
              <a:t>Logsheet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Important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/>
          <a:lstStyle/>
          <a:p>
            <a:r>
              <a:rPr lang="en-ZA" dirty="0" smtClean="0"/>
              <a:t>Conduct drilling management. Driller has up to 20% influence on your final rock mass rating.</a:t>
            </a:r>
          </a:p>
          <a:p>
            <a:r>
              <a:rPr lang="en-ZA" dirty="0" smtClean="0"/>
              <a:t>Proper geotechnical drilling is expensive. Get as much information from that core you can. Now.</a:t>
            </a:r>
          </a:p>
          <a:p>
            <a:r>
              <a:rPr lang="en-ZA" dirty="0" smtClean="0"/>
              <a:t>Don’t log for a specific rock mass classification system!</a:t>
            </a:r>
          </a:p>
          <a:p>
            <a:r>
              <a:rPr lang="en-ZA" dirty="0" smtClean="0"/>
              <a:t>Do a complete description (20 parameters)</a:t>
            </a:r>
          </a:p>
          <a:p>
            <a:pPr>
              <a:buNone/>
            </a:pP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/>
              <a:t>Questions ?</a:t>
            </a:r>
            <a:endParaRPr lang="en-Z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Why do we log core?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“Because the senior geologist said so”</a:t>
            </a:r>
          </a:p>
          <a:p>
            <a:r>
              <a:rPr lang="en-ZA" dirty="0" smtClean="0"/>
              <a:t>“I don’t know”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Why do we log core?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To determine rock mass parameters for mine or foundation design</a:t>
            </a:r>
          </a:p>
          <a:p>
            <a:r>
              <a:rPr lang="en-ZA" dirty="0" smtClean="0"/>
              <a:t>To get as much relevant information from the core as possible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Systems in Use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Civil</a:t>
            </a:r>
          </a:p>
          <a:p>
            <a:pPr lvl="1"/>
            <a:r>
              <a:rPr lang="en-ZA" dirty="0" smtClean="0"/>
              <a:t>DOTPLOT</a:t>
            </a:r>
          </a:p>
          <a:p>
            <a:pPr lvl="1"/>
            <a:r>
              <a:rPr lang="en-ZA" dirty="0" smtClean="0"/>
              <a:t>Excel</a:t>
            </a:r>
          </a:p>
          <a:p>
            <a:r>
              <a:rPr lang="en-ZA" dirty="0" smtClean="0"/>
              <a:t>Mining</a:t>
            </a:r>
          </a:p>
          <a:p>
            <a:pPr lvl="1"/>
            <a:r>
              <a:rPr lang="en-ZA" dirty="0" smtClean="0"/>
              <a:t>Excel</a:t>
            </a:r>
          </a:p>
          <a:p>
            <a:pPr lvl="1"/>
            <a:r>
              <a:rPr lang="en-ZA" dirty="0" smtClean="0"/>
              <a:t>Aquarius</a:t>
            </a:r>
          </a:p>
          <a:p>
            <a:pPr lvl="1"/>
            <a:r>
              <a:rPr lang="en-ZA" dirty="0" smtClean="0"/>
              <a:t>SABLE</a:t>
            </a:r>
          </a:p>
          <a:p>
            <a:pPr lvl="1"/>
            <a:r>
              <a:rPr lang="en-ZA" dirty="0" err="1" smtClean="0"/>
              <a:t>e</a:t>
            </a:r>
            <a:r>
              <a:rPr lang="en-ZA" dirty="0" err="1" smtClean="0"/>
              <a:t>ct</a:t>
            </a:r>
            <a:r>
              <a:rPr lang="en-ZA" dirty="0" smtClean="0"/>
              <a:t>.</a:t>
            </a:r>
          </a:p>
          <a:p>
            <a:r>
              <a:rPr lang="en-ZA" dirty="0" smtClean="0"/>
              <a:t>No UNIVERSAL STANDARD in SA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Quality Drilling Program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Define clear expected outcomes</a:t>
            </a:r>
          </a:p>
          <a:p>
            <a:r>
              <a:rPr lang="en-ZA" dirty="0" smtClean="0"/>
              <a:t>Choose the correct drilling method and size</a:t>
            </a:r>
          </a:p>
          <a:p>
            <a:r>
              <a:rPr lang="en-ZA" dirty="0" smtClean="0"/>
              <a:t>Use a experienced drilling contractor</a:t>
            </a:r>
          </a:p>
          <a:p>
            <a:r>
              <a:rPr lang="en-ZA" dirty="0" smtClean="0"/>
              <a:t>Good drilling management</a:t>
            </a:r>
          </a:p>
          <a:p>
            <a:r>
              <a:rPr lang="en-ZA" dirty="0" smtClean="0"/>
              <a:t>Use an experienced engineering geologist/technologist</a:t>
            </a:r>
          </a:p>
          <a:p>
            <a:r>
              <a:rPr lang="en-ZA" dirty="0" smtClean="0"/>
              <a:t>Define the logging standard to be used</a:t>
            </a:r>
          </a:p>
          <a:p>
            <a:r>
              <a:rPr lang="en-ZA" dirty="0" smtClean="0"/>
              <a:t>Log the core at the drill rig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Quality Logging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Log core on a daily basis at the rig</a:t>
            </a:r>
          </a:p>
          <a:p>
            <a:r>
              <a:rPr lang="en-ZA" dirty="0" smtClean="0"/>
              <a:t>Process:</a:t>
            </a:r>
          </a:p>
          <a:p>
            <a:pPr lvl="1"/>
            <a:r>
              <a:rPr lang="en-ZA" dirty="0" smtClean="0"/>
              <a:t>Material Recovery Log per core run (incl. RQD)</a:t>
            </a:r>
          </a:p>
          <a:p>
            <a:pPr lvl="1"/>
            <a:r>
              <a:rPr lang="en-ZA" dirty="0" smtClean="0"/>
              <a:t>Geotechnical Unit (Rock material description)</a:t>
            </a:r>
          </a:p>
          <a:p>
            <a:pPr lvl="1"/>
            <a:r>
              <a:rPr lang="en-ZA" dirty="0" smtClean="0"/>
              <a:t>Discontinuity Description per set</a:t>
            </a:r>
          </a:p>
          <a:p>
            <a:pPr lvl="1"/>
            <a:r>
              <a:rPr lang="en-ZA" dirty="0" smtClean="0"/>
              <a:t>Sample selection </a:t>
            </a:r>
          </a:p>
          <a:p>
            <a:pPr lvl="1"/>
            <a:r>
              <a:rPr lang="en-ZA" dirty="0" smtClean="0"/>
              <a:t>Point Load Testing </a:t>
            </a:r>
          </a:p>
          <a:p>
            <a:pPr lvl="1"/>
            <a:r>
              <a:rPr lang="en-ZA" dirty="0" smtClean="0"/>
              <a:t>Core Photograph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Rock Mass Description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Rock Material</a:t>
            </a:r>
          </a:p>
          <a:p>
            <a:pPr lvl="1"/>
            <a:r>
              <a:rPr lang="en-ZA" dirty="0" smtClean="0"/>
              <a:t>Moisture</a:t>
            </a:r>
          </a:p>
          <a:p>
            <a:pPr lvl="1"/>
            <a:r>
              <a:rPr lang="en-ZA" dirty="0" smtClean="0"/>
              <a:t>Colour</a:t>
            </a:r>
          </a:p>
          <a:p>
            <a:pPr lvl="1"/>
            <a:r>
              <a:rPr lang="en-ZA" dirty="0" smtClean="0"/>
              <a:t>F</a:t>
            </a:r>
            <a:r>
              <a:rPr lang="en-ZA" dirty="0" smtClean="0"/>
              <a:t>abric </a:t>
            </a:r>
          </a:p>
          <a:p>
            <a:pPr lvl="1"/>
            <a:r>
              <a:rPr lang="en-ZA" dirty="0" smtClean="0"/>
              <a:t>T</a:t>
            </a:r>
            <a:r>
              <a:rPr lang="en-ZA" dirty="0" smtClean="0"/>
              <a:t>exture </a:t>
            </a:r>
          </a:p>
          <a:p>
            <a:pPr lvl="1"/>
            <a:r>
              <a:rPr lang="en-ZA" dirty="0" smtClean="0"/>
              <a:t>Rock mass strength</a:t>
            </a:r>
          </a:p>
          <a:p>
            <a:pPr lvl="1"/>
            <a:r>
              <a:rPr lang="en-ZA" dirty="0" smtClean="0"/>
              <a:t>Weathering/decomposition</a:t>
            </a:r>
          </a:p>
          <a:p>
            <a:pPr lvl="1"/>
            <a:r>
              <a:rPr lang="en-ZA" dirty="0" smtClean="0"/>
              <a:t>Fracturing</a:t>
            </a:r>
          </a:p>
          <a:p>
            <a:pPr lvl="1"/>
            <a:r>
              <a:rPr lang="en-ZA" dirty="0" smtClean="0"/>
              <a:t>Rock type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 smtClean="0"/>
              <a:t>Discontinuity description per set</a:t>
            </a:r>
          </a:p>
          <a:p>
            <a:pPr lvl="1"/>
            <a:r>
              <a:rPr lang="en-ZA" dirty="0" smtClean="0"/>
              <a:t>Type</a:t>
            </a:r>
          </a:p>
          <a:p>
            <a:pPr lvl="1"/>
            <a:r>
              <a:rPr lang="en-ZA" dirty="0" smtClean="0"/>
              <a:t>Spacing</a:t>
            </a:r>
          </a:p>
          <a:p>
            <a:pPr lvl="1"/>
            <a:r>
              <a:rPr lang="en-ZA" dirty="0" smtClean="0"/>
              <a:t>Orientation</a:t>
            </a:r>
          </a:p>
          <a:p>
            <a:pPr lvl="1"/>
            <a:r>
              <a:rPr lang="en-ZA" dirty="0" smtClean="0"/>
              <a:t>Persistence</a:t>
            </a:r>
          </a:p>
          <a:p>
            <a:pPr lvl="1"/>
            <a:r>
              <a:rPr lang="en-ZA" dirty="0" smtClean="0"/>
              <a:t>Roughness</a:t>
            </a:r>
          </a:p>
          <a:p>
            <a:pPr lvl="1"/>
            <a:r>
              <a:rPr lang="en-ZA" dirty="0" smtClean="0"/>
              <a:t>Waviness</a:t>
            </a:r>
          </a:p>
          <a:p>
            <a:pPr lvl="1"/>
            <a:r>
              <a:rPr lang="en-ZA" dirty="0" smtClean="0"/>
              <a:t>Wall separation</a:t>
            </a:r>
          </a:p>
          <a:p>
            <a:pPr lvl="1"/>
            <a:r>
              <a:rPr lang="en-ZA" dirty="0" smtClean="0"/>
              <a:t>Fill thickness</a:t>
            </a:r>
          </a:p>
          <a:p>
            <a:pPr lvl="1"/>
            <a:r>
              <a:rPr lang="en-ZA" dirty="0" smtClean="0"/>
              <a:t>Infill type</a:t>
            </a:r>
          </a:p>
          <a:p>
            <a:pPr lvl="1"/>
            <a:r>
              <a:rPr lang="en-ZA" dirty="0" smtClean="0"/>
              <a:t>Fill strength</a:t>
            </a:r>
          </a:p>
          <a:p>
            <a:pPr lvl="1"/>
            <a:r>
              <a:rPr lang="en-ZA" dirty="0" smtClean="0"/>
              <a:t>Wall strength</a:t>
            </a:r>
          </a:p>
          <a:p>
            <a:pPr lvl="1"/>
            <a:r>
              <a:rPr lang="en-ZA" dirty="0" smtClean="0"/>
              <a:t>Wall weathering</a:t>
            </a:r>
            <a:endParaRPr lang="en-Z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Rock Mass Description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Complete </a:t>
            </a:r>
            <a:r>
              <a:rPr lang="en-ZA" dirty="0" err="1" smtClean="0"/>
              <a:t>Rockmass</a:t>
            </a:r>
            <a:r>
              <a:rPr lang="en-ZA" dirty="0" smtClean="0"/>
              <a:t> Description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Only 20 parameters (8Rock 12 </a:t>
            </a:r>
            <a:r>
              <a:rPr lang="en-ZA" dirty="0" err="1" smtClean="0"/>
              <a:t>discont</a:t>
            </a:r>
            <a:r>
              <a:rPr lang="en-ZA" dirty="0" smtClean="0"/>
              <a:t>.)</a:t>
            </a:r>
          </a:p>
          <a:p>
            <a:r>
              <a:rPr lang="en-ZA" dirty="0" smtClean="0"/>
              <a:t>Each parameter has a predefined list of options</a:t>
            </a:r>
          </a:p>
          <a:p>
            <a:pPr lvl="1"/>
            <a:r>
              <a:rPr lang="en-ZA" dirty="0" smtClean="0"/>
              <a:t>ROCKMASS STRENGTH</a:t>
            </a:r>
          </a:p>
          <a:p>
            <a:pPr lvl="2"/>
            <a:r>
              <a:rPr lang="en-ZA" dirty="0" smtClean="0"/>
              <a:t>Very weak (1 – 3 </a:t>
            </a:r>
            <a:r>
              <a:rPr lang="en-ZA" dirty="0" err="1" smtClean="0"/>
              <a:t>MPa</a:t>
            </a:r>
            <a:r>
              <a:rPr lang="en-ZA" dirty="0" smtClean="0"/>
              <a:t>)</a:t>
            </a:r>
          </a:p>
          <a:p>
            <a:pPr lvl="2"/>
            <a:r>
              <a:rPr lang="en-ZA" dirty="0" smtClean="0"/>
              <a:t>Weak (5- 10 </a:t>
            </a:r>
            <a:r>
              <a:rPr lang="en-ZA" dirty="0" err="1" smtClean="0"/>
              <a:t>MPa</a:t>
            </a:r>
            <a:r>
              <a:rPr lang="en-ZA" dirty="0" smtClean="0"/>
              <a:t>)</a:t>
            </a:r>
          </a:p>
          <a:p>
            <a:pPr lvl="2"/>
            <a:r>
              <a:rPr lang="en-ZA" dirty="0" smtClean="0"/>
              <a:t>Medium strong (10-25 </a:t>
            </a:r>
            <a:r>
              <a:rPr lang="en-ZA" dirty="0" err="1" smtClean="0"/>
              <a:t>MPa</a:t>
            </a:r>
            <a:r>
              <a:rPr lang="en-ZA" dirty="0" smtClean="0"/>
              <a:t>)</a:t>
            </a:r>
          </a:p>
          <a:p>
            <a:pPr lvl="2"/>
            <a:r>
              <a:rPr lang="en-ZA" dirty="0" smtClean="0"/>
              <a:t>Strong  (25-50 </a:t>
            </a:r>
            <a:r>
              <a:rPr lang="en-ZA" dirty="0" err="1" smtClean="0"/>
              <a:t>MPa</a:t>
            </a:r>
            <a:r>
              <a:rPr lang="en-ZA" dirty="0" smtClean="0"/>
              <a:t>)</a:t>
            </a:r>
          </a:p>
          <a:p>
            <a:pPr lvl="2"/>
            <a:r>
              <a:rPr lang="en-ZA" dirty="0" smtClean="0"/>
              <a:t>very Strong (50-150 </a:t>
            </a:r>
            <a:r>
              <a:rPr lang="en-ZA" dirty="0" err="1" smtClean="0"/>
              <a:t>MPa</a:t>
            </a:r>
            <a:r>
              <a:rPr lang="en-ZA" dirty="0" smtClean="0"/>
              <a:t>)</a:t>
            </a:r>
          </a:p>
          <a:p>
            <a:pPr lvl="2"/>
            <a:r>
              <a:rPr lang="en-ZA" dirty="0" smtClean="0"/>
              <a:t>Extremely Strong (150+ </a:t>
            </a:r>
            <a:r>
              <a:rPr lang="en-ZA" dirty="0" err="1" smtClean="0"/>
              <a:t>MPa</a:t>
            </a:r>
            <a:r>
              <a:rPr lang="en-ZA" dirty="0" smtClean="0"/>
              <a:t>)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1507</TotalTime>
  <Words>348</Words>
  <Application>Microsoft Office PowerPoint</Application>
  <PresentationFormat>On-screen Show (4:3)</PresentationFormat>
  <Paragraphs>81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Apex</vt:lpstr>
      <vt:lpstr>Structured appRoach to geotechnical logging</vt:lpstr>
      <vt:lpstr>Why do we log core?</vt:lpstr>
      <vt:lpstr>Why do we log core?</vt:lpstr>
      <vt:lpstr>Systems in Use </vt:lpstr>
      <vt:lpstr>Quality Drilling Program</vt:lpstr>
      <vt:lpstr>Quality Logging</vt:lpstr>
      <vt:lpstr>Rock Mass Description</vt:lpstr>
      <vt:lpstr>Rock Mass Description</vt:lpstr>
      <vt:lpstr>Complete Rockmass Description</vt:lpstr>
      <vt:lpstr>Data Mangement</vt:lpstr>
      <vt:lpstr>Example of Logsheet</vt:lpstr>
      <vt:lpstr>Important</vt:lpstr>
      <vt:lpstr>Questions 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Structured appRoach to geotechnical logging</dc:title>
  <dc:creator>Carel</dc:creator>
  <cp:lastModifiedBy>Carel</cp:lastModifiedBy>
  <cp:revision>63</cp:revision>
  <dcterms:created xsi:type="dcterms:W3CDTF">2009-08-30T09:09:26Z</dcterms:created>
  <dcterms:modified xsi:type="dcterms:W3CDTF">2009-08-31T10:17:02Z</dcterms:modified>
</cp:coreProperties>
</file>